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46" y="4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12843</TotalTime>
  <Words>3856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345</cp:revision>
  <cp:lastPrinted>2013-09-30T19:34:56Z</cp:lastPrinted>
  <dcterms:created xsi:type="dcterms:W3CDTF">2011-01-13T23:43:38Z</dcterms:created>
  <dcterms:modified xsi:type="dcterms:W3CDTF">2021-05-02T18:27:39Z</dcterms:modified>
</cp:coreProperties>
</file>